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70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3C903-628D-4192-8AED-C0135F639313}" type="datetimeFigureOut">
              <a:rPr lang="en-US" smtClean="0"/>
              <a:pPr/>
              <a:t>12/17/2013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277D6-833C-4336-89B3-CD5D582948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3C903-628D-4192-8AED-C0135F639313}" type="datetimeFigureOut">
              <a:rPr lang="en-US" smtClean="0"/>
              <a:pPr/>
              <a:t>12/17/2013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277D6-833C-4336-89B3-CD5D582948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3C903-628D-4192-8AED-C0135F639313}" type="datetimeFigureOut">
              <a:rPr lang="en-US" smtClean="0"/>
              <a:pPr/>
              <a:t>12/17/2013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277D6-833C-4336-89B3-CD5D582948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3C903-628D-4192-8AED-C0135F639313}" type="datetimeFigureOut">
              <a:rPr lang="en-US" smtClean="0"/>
              <a:pPr/>
              <a:t>12/17/2013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277D6-833C-4336-89B3-CD5D582948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3C903-628D-4192-8AED-C0135F639313}" type="datetimeFigureOut">
              <a:rPr lang="en-US" smtClean="0"/>
              <a:pPr/>
              <a:t>12/17/2013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277D6-833C-4336-89B3-CD5D582948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3C903-628D-4192-8AED-C0135F639313}" type="datetimeFigureOut">
              <a:rPr lang="en-US" smtClean="0"/>
              <a:pPr/>
              <a:t>12/17/2013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277D6-833C-4336-89B3-CD5D582948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3C903-628D-4192-8AED-C0135F639313}" type="datetimeFigureOut">
              <a:rPr lang="en-US" smtClean="0"/>
              <a:pPr/>
              <a:t>12/17/2013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277D6-833C-4336-89B3-CD5D582948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3C903-628D-4192-8AED-C0135F639313}" type="datetimeFigureOut">
              <a:rPr lang="en-US" smtClean="0"/>
              <a:pPr/>
              <a:t>12/17/2013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277D6-833C-4336-89B3-CD5D582948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3C903-628D-4192-8AED-C0135F639313}" type="datetimeFigureOut">
              <a:rPr lang="en-US" smtClean="0"/>
              <a:pPr/>
              <a:t>12/17/2013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277D6-833C-4336-89B3-CD5D582948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3C903-628D-4192-8AED-C0135F639313}" type="datetimeFigureOut">
              <a:rPr lang="en-US" smtClean="0"/>
              <a:pPr/>
              <a:t>12/17/2013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277D6-833C-4336-89B3-CD5D582948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3C903-628D-4192-8AED-C0135F639313}" type="datetimeFigureOut">
              <a:rPr lang="en-US" smtClean="0"/>
              <a:pPr/>
              <a:t>12/17/2013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277D6-833C-4336-89B3-CD5D582948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63C903-628D-4192-8AED-C0135F639313}" type="datetimeFigureOut">
              <a:rPr lang="en-US" smtClean="0"/>
              <a:pPr/>
              <a:t>12/17/2013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2277D6-833C-4336-89B3-CD5D5829485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304800"/>
            <a:ext cx="8229600" cy="16002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n-US" sz="7200" dirty="0" smtClean="0">
                <a:solidFill>
                  <a:srgbClr val="FF0000"/>
                </a:solidFill>
              </a:rPr>
              <a:t>welcome</a:t>
            </a:r>
            <a:endParaRPr lang="en-US" sz="7200" dirty="0">
              <a:solidFill>
                <a:srgbClr val="FF0000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286000" y="609600"/>
            <a:ext cx="4495800" cy="1066800"/>
          </a:xfrm>
          <a:prstGeom prst="round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1026" name="Picture 2" descr="C:\Users\Public\Pictures\Exercise-childre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2667000"/>
            <a:ext cx="6781800" cy="34906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09600" y="1600200"/>
            <a:ext cx="8229600" cy="1143000"/>
          </a:xfrm>
          <a:blipFill>
            <a:blip r:embed="rId2"/>
            <a:tile tx="0" ty="0" sx="100000" sy="100000" flip="none" algn="tl"/>
          </a:blip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Group Work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609600" y="2971800"/>
            <a:ext cx="8229600" cy="2209800"/>
          </a:xfrm>
          <a:blipFill>
            <a:blip r:embed="rId3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Why do you need regular physical exercise?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Evaluation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3"/>
            <a:tile tx="0" ty="0" sx="100000" sy="100000" flip="none" algn="tl"/>
          </a:blipFill>
          <a:scene3d>
            <a:camera prst="perspectiveBelow"/>
            <a:lightRig rig="threePt" dir="t"/>
          </a:scene3d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1.How many physical exercises are there?</a:t>
            </a:r>
          </a:p>
          <a:p>
            <a:endParaRPr lang="en-US" dirty="0" smtClean="0"/>
          </a:p>
          <a:p>
            <a:r>
              <a:rPr lang="en-US" dirty="0" smtClean="0"/>
              <a:t>2. What things are necessary for good health?</a:t>
            </a:r>
          </a:p>
          <a:p>
            <a:endParaRPr lang="en-US" dirty="0" smtClean="0"/>
          </a:p>
          <a:p>
            <a:r>
              <a:rPr lang="en-US" dirty="0" smtClean="0"/>
              <a:t>3.What does physical exercise teach you?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200400" y="609600"/>
            <a:ext cx="2667000" cy="533400"/>
          </a:xfrm>
          <a:prstGeom prst="round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ular Callout 4"/>
          <p:cNvSpPr/>
          <p:nvPr/>
        </p:nvSpPr>
        <p:spPr>
          <a:xfrm>
            <a:off x="304800" y="2133600"/>
            <a:ext cx="457200" cy="457200"/>
          </a:xfrm>
          <a:prstGeom prst="wedgeRoundRectCallou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ular Callout 5"/>
          <p:cNvSpPr/>
          <p:nvPr/>
        </p:nvSpPr>
        <p:spPr>
          <a:xfrm>
            <a:off x="381000" y="4724400"/>
            <a:ext cx="457200" cy="457200"/>
          </a:xfrm>
          <a:prstGeom prst="wedgeRoundRectCallou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ular Callout 6"/>
          <p:cNvSpPr/>
          <p:nvPr/>
        </p:nvSpPr>
        <p:spPr>
          <a:xfrm>
            <a:off x="304800" y="3276600"/>
            <a:ext cx="457200" cy="457200"/>
          </a:xfrm>
          <a:prstGeom prst="wedgeRoundRectCallo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304800"/>
            <a:ext cx="7543800" cy="1143000"/>
          </a:xfrm>
          <a:blipFill>
            <a:blip r:embed="rId2"/>
            <a:tile tx="0" ty="0" sx="100000" sy="100000" flip="none" algn="tl"/>
          </a:blipFill>
          <a:scene3d>
            <a:camera prst="perspectiveLeft"/>
            <a:lightRig rig="threePt" dir="t"/>
          </a:scene3d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Home work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600200"/>
            <a:ext cx="7696200" cy="1524000"/>
          </a:xfrm>
          <a:blipFill>
            <a:blip r:embed="rId3"/>
            <a:tile tx="0" ty="0" sx="100000" sy="100000" flip="none" algn="tl"/>
          </a:blipFill>
          <a:scene3d>
            <a:camera prst="perspectiveLeft"/>
            <a:lightRig rig="threePt" dir="t"/>
          </a:scene3d>
        </p:spPr>
        <p:txBody>
          <a:bodyPr/>
          <a:lstStyle/>
          <a:p>
            <a:r>
              <a:rPr lang="en-US" dirty="0" smtClean="0"/>
              <a:t>Write in your note book which can be indoors and outdoors exercise.</a:t>
            </a:r>
            <a:endParaRPr lang="en-US" dirty="0"/>
          </a:p>
        </p:txBody>
      </p:sp>
      <p:sp>
        <p:nvSpPr>
          <p:cNvPr id="6" name="Rounded Rectangular Callout 5"/>
          <p:cNvSpPr/>
          <p:nvPr/>
        </p:nvSpPr>
        <p:spPr>
          <a:xfrm>
            <a:off x="304800" y="1600200"/>
            <a:ext cx="1143000" cy="1219200"/>
          </a:xfrm>
          <a:prstGeom prst="wedgeRoundRectCallo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Thanks to all</a:t>
            </a:r>
            <a:endParaRPr lang="en-US" dirty="0">
              <a:solidFill>
                <a:srgbClr val="00B0F0"/>
              </a:solidFill>
            </a:endParaRPr>
          </a:p>
        </p:txBody>
      </p:sp>
      <p:pic>
        <p:nvPicPr>
          <p:cNvPr id="5" name="Picture 2" descr="G: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1676400"/>
            <a:ext cx="6781800" cy="2971800"/>
          </a:xfrm>
          <a:prstGeom prst="rect">
            <a:avLst/>
          </a:prstGeom>
          <a:noFill/>
          <a:scene3d>
            <a:camera prst="perspectiveRelaxedModerately"/>
            <a:lightRig rig="threePt" dir="t"/>
          </a:scene3d>
          <a:sp3d>
            <a:bevelT w="139700" prst="cross"/>
          </a:sp3d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3230563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04800" y="3276600"/>
            <a:ext cx="8839200" cy="175432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endParaRPr lang="en-US" smtClean="0">
              <a:solidFill>
                <a:srgbClr val="FFC000"/>
              </a:solidFill>
              <a:latin typeface="Arial Black" pitchFamily="34" charset="0"/>
            </a:endParaRPr>
          </a:p>
          <a:p>
            <a:r>
              <a:rPr lang="en-US" smtClean="0">
                <a:solidFill>
                  <a:srgbClr val="FFC000"/>
                </a:solidFill>
                <a:latin typeface="Arial Black" pitchFamily="34" charset="0"/>
              </a:rPr>
              <a:t> </a:t>
            </a:r>
            <a:r>
              <a:rPr lang="en-US" dirty="0" smtClean="0">
                <a:solidFill>
                  <a:srgbClr val="FFC000"/>
                </a:solidFill>
                <a:latin typeface="Arial Black" pitchFamily="34" charset="0"/>
              </a:rPr>
              <a:t>Presented by:                                         Class: 8</a:t>
            </a:r>
            <a:br>
              <a:rPr lang="en-US" dirty="0" smtClean="0">
                <a:solidFill>
                  <a:srgbClr val="FFC000"/>
                </a:solidFill>
                <a:latin typeface="Arial Black" pitchFamily="34" charset="0"/>
              </a:rPr>
            </a:br>
            <a:r>
              <a:rPr lang="en-US" dirty="0" smtClean="0">
                <a:solidFill>
                  <a:srgbClr val="FFC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Arial Black" pitchFamily="34" charset="0"/>
              </a:rPr>
              <a:t>Belal</a:t>
            </a:r>
            <a:r>
              <a:rPr lang="en-US" dirty="0" smtClean="0">
                <a:solidFill>
                  <a:srgbClr val="FFC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Arial Black" pitchFamily="34" charset="0"/>
              </a:rPr>
              <a:t>Ahammed</a:t>
            </a:r>
            <a:r>
              <a:rPr lang="en-US" dirty="0" smtClean="0">
                <a:solidFill>
                  <a:srgbClr val="FFC000"/>
                </a:solidFill>
                <a:latin typeface="Arial Black" pitchFamily="34" charset="0"/>
              </a:rPr>
              <a:t>                                      Sec:-A</a:t>
            </a:r>
            <a:br>
              <a:rPr lang="en-US" dirty="0" smtClean="0">
                <a:solidFill>
                  <a:srgbClr val="FFC000"/>
                </a:solidFill>
                <a:latin typeface="Arial Black" pitchFamily="34" charset="0"/>
              </a:rPr>
            </a:br>
            <a:r>
              <a:rPr lang="en-US" dirty="0" smtClean="0">
                <a:solidFill>
                  <a:srgbClr val="FFC000"/>
                </a:solidFill>
                <a:latin typeface="Arial Black" pitchFamily="34" charset="0"/>
              </a:rPr>
              <a:t> Asst. Teacher                                         subject: English[1</a:t>
            </a:r>
            <a:r>
              <a:rPr lang="en-US" baseline="30000" dirty="0" smtClean="0">
                <a:solidFill>
                  <a:srgbClr val="FFC000"/>
                </a:solidFill>
                <a:latin typeface="Arial Black" pitchFamily="34" charset="0"/>
              </a:rPr>
              <a:t>st</a:t>
            </a:r>
            <a:r>
              <a:rPr lang="en-US" dirty="0" smtClean="0">
                <a:solidFill>
                  <a:srgbClr val="FFC000"/>
                </a:solidFill>
                <a:latin typeface="Arial Black" pitchFamily="34" charset="0"/>
              </a:rPr>
              <a:t> Paper]</a:t>
            </a:r>
            <a:br>
              <a:rPr lang="en-US" dirty="0" smtClean="0">
                <a:solidFill>
                  <a:srgbClr val="FFC000"/>
                </a:solidFill>
                <a:latin typeface="Arial Black" pitchFamily="34" charset="0"/>
              </a:rPr>
            </a:br>
            <a:r>
              <a:rPr lang="en-US" dirty="0" smtClean="0">
                <a:solidFill>
                  <a:srgbClr val="FFC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Arial Black" pitchFamily="34" charset="0"/>
              </a:rPr>
              <a:t>Shallchure</a:t>
            </a:r>
            <a:r>
              <a:rPr lang="en-US" dirty="0" smtClean="0">
                <a:solidFill>
                  <a:srgbClr val="FFC000"/>
                </a:solidFill>
                <a:latin typeface="Arial Black" pitchFamily="34" charset="0"/>
              </a:rPr>
              <a:t> High School                          Unit : 3, Lesson: 6</a:t>
            </a:r>
            <a:br>
              <a:rPr lang="en-US" dirty="0" smtClean="0">
                <a:solidFill>
                  <a:srgbClr val="FFC000"/>
                </a:solidFill>
                <a:latin typeface="Arial Black" pitchFamily="34" charset="0"/>
              </a:rPr>
            </a:br>
            <a:r>
              <a:rPr lang="en-US" dirty="0" smtClean="0">
                <a:solidFill>
                  <a:srgbClr val="FFC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Arial Black" pitchFamily="34" charset="0"/>
              </a:rPr>
              <a:t>Jinaigati,Sherpur</a:t>
            </a:r>
            <a:r>
              <a:rPr lang="en-US" dirty="0" smtClean="0">
                <a:solidFill>
                  <a:srgbClr val="FFC000"/>
                </a:solidFill>
                <a:latin typeface="Arial Black" pitchFamily="34" charset="0"/>
              </a:rPr>
              <a:t>                                   Time: 50 minutes</a:t>
            </a:r>
            <a:endParaRPr lang="en-US" dirty="0">
              <a:solidFill>
                <a:srgbClr val="FFC000"/>
              </a:solidFill>
              <a:latin typeface="Arial Black" pitchFamily="34" charset="0"/>
            </a:endParaRPr>
          </a:p>
        </p:txBody>
      </p:sp>
      <p:sp>
        <p:nvSpPr>
          <p:cNvPr id="13" name="Can 12"/>
          <p:cNvSpPr/>
          <p:nvPr/>
        </p:nvSpPr>
        <p:spPr>
          <a:xfrm>
            <a:off x="5029200" y="1752600"/>
            <a:ext cx="3810000" cy="3962400"/>
          </a:xfrm>
          <a:prstGeom prst="can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an 13"/>
          <p:cNvSpPr/>
          <p:nvPr/>
        </p:nvSpPr>
        <p:spPr>
          <a:xfrm>
            <a:off x="304800" y="1752600"/>
            <a:ext cx="3429000" cy="4038600"/>
          </a:xfrm>
          <a:prstGeom prst="can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2" descr="C:\Users\Public\Pictures\Image15.jpg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 l="18421" t="1266" r="13158" b="13924"/>
          <a:stretch>
            <a:fillRect/>
          </a:stretch>
        </p:blipFill>
        <p:spPr bwMode="auto">
          <a:xfrm>
            <a:off x="1219200" y="914400"/>
            <a:ext cx="1447800" cy="1676400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 w="76200"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3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ublic\Pictures\89687603_X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9800" y="609600"/>
            <a:ext cx="5257800" cy="586740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762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0" y="2209800"/>
            <a:ext cx="8534400" cy="2743200"/>
          </a:xfrm>
          <a:blipFill>
            <a:blip r:embed="rId2"/>
            <a:tile tx="0" ty="0" sx="100000" sy="100000" flip="none" algn="tl"/>
          </a:blipFill>
          <a:ln w="76200">
            <a:solidFill>
              <a:schemeClr val="tx1"/>
            </a:solidFill>
          </a:ln>
          <a:scene3d>
            <a:camera prst="perspectiveLeft"/>
            <a:lightRig rig="threePt" dir="t"/>
          </a:scene3d>
        </p:spPr>
        <p:txBody>
          <a:bodyPr>
            <a:normAutofit/>
          </a:bodyPr>
          <a:lstStyle/>
          <a:p>
            <a:r>
              <a:rPr lang="en-US" sz="6600" dirty="0" smtClean="0">
                <a:solidFill>
                  <a:srgbClr val="002060"/>
                </a:solidFill>
                <a:latin typeface="Arial Black" pitchFamily="34" charset="0"/>
              </a:rPr>
              <a:t>Physical exercise</a:t>
            </a:r>
            <a:endParaRPr lang="en-US" sz="6600" dirty="0">
              <a:solidFill>
                <a:srgbClr val="00206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Public\Pictures\swimmin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1066800"/>
            <a:ext cx="6934200" cy="5257800"/>
          </a:xfrm>
          <a:prstGeom prst="rect">
            <a:avLst/>
          </a:prstGeom>
          <a:noFill/>
          <a:effectLst>
            <a:softEdge rad="1270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ublic\Pictures\skipping-exercise-boxing-workout-300920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1200" y="1066800"/>
            <a:ext cx="5334000" cy="5334000"/>
          </a:xfrm>
          <a:prstGeom prst="rect">
            <a:avLst/>
          </a:prstGeom>
          <a:noFill/>
          <a:ln>
            <a:solidFill>
              <a:srgbClr val="002060"/>
            </a:solidFill>
            <a:prstDash val="lgDash"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Public\Pictures\exercise-stretch-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762000"/>
            <a:ext cx="6629400" cy="5638800"/>
          </a:xfrm>
          <a:prstGeom prst="rect">
            <a:avLst/>
          </a:prstGeom>
          <a:noFill/>
          <a:ln w="76200">
            <a:solidFill>
              <a:srgbClr val="00206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Public\Pictures\2013-10-04-dynamicstretchingexercise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1066800"/>
            <a:ext cx="7315199" cy="472440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angle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4800"/>
            <a:ext cx="8001000" cy="1143000"/>
          </a:xfrm>
          <a:blipFill>
            <a:blip r:embed="rId2"/>
            <a:tile tx="0" ty="0" sx="100000" sy="100000" flip="none" algn="tl"/>
          </a:blipFill>
          <a:scene3d>
            <a:camera prst="perspectiveAbove"/>
            <a:lightRig rig="threePt" dir="t"/>
          </a:scene3d>
          <a:sp3d>
            <a:bevelT w="139700" h="139700" prst="divot"/>
          </a:sp3d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>After studied this unit students will be able to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447800"/>
            <a:ext cx="7924800" cy="4144963"/>
          </a:xfrm>
          <a:blipFill>
            <a:blip r:embed="rId3"/>
            <a:tile tx="0" ty="0" sx="100000" sy="100000" flip="none" algn="tl"/>
          </a:blipFill>
          <a:scene3d>
            <a:camera prst="perspectiveBelow"/>
            <a:lightRig rig="threePt" dir="t"/>
          </a:scene3d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The benefits of physical exercise are many.</a:t>
            </a:r>
          </a:p>
          <a:p>
            <a:endParaRPr lang="en-US" dirty="0" smtClean="0"/>
          </a:p>
          <a:p>
            <a:r>
              <a:rPr lang="en-US" dirty="0" smtClean="0"/>
              <a:t>There are different kind of physical exercise.</a:t>
            </a:r>
          </a:p>
          <a:p>
            <a:endParaRPr lang="en-US" dirty="0" smtClean="0"/>
          </a:p>
          <a:p>
            <a:r>
              <a:rPr lang="en-US" dirty="0" smtClean="0"/>
              <a:t>physical exercises are need for good health.</a:t>
            </a:r>
            <a:endParaRPr lang="en-US" dirty="0"/>
          </a:p>
        </p:txBody>
      </p:sp>
      <p:sp>
        <p:nvSpPr>
          <p:cNvPr id="5" name="Right Arrow 4"/>
          <p:cNvSpPr/>
          <p:nvPr/>
        </p:nvSpPr>
        <p:spPr>
          <a:xfrm>
            <a:off x="304800" y="1981200"/>
            <a:ext cx="685800" cy="68580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304800" y="3124200"/>
            <a:ext cx="685800" cy="53340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304800" y="4191000"/>
            <a:ext cx="609600" cy="533400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uiExpand="1" build="p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96</Words>
  <Application>Microsoft Office PowerPoint</Application>
  <PresentationFormat>On-screen Show (4:3)</PresentationFormat>
  <Paragraphs>25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welcome</vt:lpstr>
      <vt:lpstr>Slide 2</vt:lpstr>
      <vt:lpstr>Slide 3</vt:lpstr>
      <vt:lpstr>Physical exercise</vt:lpstr>
      <vt:lpstr>Slide 5</vt:lpstr>
      <vt:lpstr>Slide 6</vt:lpstr>
      <vt:lpstr>Slide 7</vt:lpstr>
      <vt:lpstr>Slide 8</vt:lpstr>
      <vt:lpstr>After studied this unit students will be able to</vt:lpstr>
      <vt:lpstr>Group Work</vt:lpstr>
      <vt:lpstr>Evaluation</vt:lpstr>
      <vt:lpstr>Home work</vt:lpstr>
      <vt:lpstr>Thanks to all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</dc:title>
  <dc:creator>Shalchura School</dc:creator>
  <cp:lastModifiedBy>Shalchura School</cp:lastModifiedBy>
  <cp:revision>46</cp:revision>
  <dcterms:created xsi:type="dcterms:W3CDTF">2013-12-15T16:44:36Z</dcterms:created>
  <dcterms:modified xsi:type="dcterms:W3CDTF">2013-12-17T20:54:34Z</dcterms:modified>
</cp:coreProperties>
</file>